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4" d="100"/>
          <a:sy n="54" d="100"/>
        </p:scale>
        <p:origin x="9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8D1-4B13-BFCC-E2DAA67FBC10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8D1-4B13-BFCC-E2DAA67FBC10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8D1-4B13-BFCC-E2DAA67FBC10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8D1-4B13-BFCC-E2DAA67FBC10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8D1-4B13-BFCC-E2DAA67FBC10}"/>
              </c:ext>
            </c:extLst>
          </c:dPt>
          <c:cat>
            <c:strRef>
              <c:f>Hoja1!$A$2:$A$6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D1-4B13-BFCC-E2DAA67FB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8D1-4B13-BFCC-E2DAA67FBC10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8D1-4B13-BFCC-E2DAA67FBC10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8D1-4B13-BFCC-E2DAA67FBC10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8D1-4B13-BFCC-E2DAA67FBC10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8D1-4B13-BFCC-E2DAA67FBC10}"/>
              </c:ext>
            </c:extLst>
          </c:dPt>
          <c:cat>
            <c:strRef>
              <c:f>Hoja1!$A$2:$A$6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D1-4B13-BFCC-E2DAA67FB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80854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547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6910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092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8337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78777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5924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9409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1561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9894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1685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70607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8783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4944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s-C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87748A3-03F9-4070-8EFD-FA89821FEE26}" type="datetimeFigureOut">
              <a:rPr lang="es-CO" smtClean="0"/>
              <a:t>24/06/2021</a:t>
            </a:fld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319F1AC3-C7A3-4569-AF2A-32BA8DA544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94587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apecio 9">
            <a:extLst>
              <a:ext uri="{FF2B5EF4-FFF2-40B4-BE49-F238E27FC236}">
                <a16:creationId xmlns:a16="http://schemas.microsoft.com/office/drawing/2014/main" id="{4D7E7B41-8814-4ED4-97E4-D3F1BDFE7FB3}"/>
              </a:ext>
            </a:extLst>
          </p:cNvPr>
          <p:cNvSpPr/>
          <p:nvPr/>
        </p:nvSpPr>
        <p:spPr>
          <a:xfrm>
            <a:off x="2209265" y="4487779"/>
            <a:ext cx="3592629" cy="1975584"/>
          </a:xfrm>
          <a:prstGeom prst="trapezoid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GIRAR">
            <a:extLst>
              <a:ext uri="{FF2B5EF4-FFF2-40B4-BE49-F238E27FC236}">
                <a16:creationId xmlns:a16="http://schemas.microsoft.com/office/drawing/2014/main" id="{65290995-5F51-44F6-B424-631DF88AA40D}"/>
              </a:ext>
            </a:extLst>
          </p:cNvPr>
          <p:cNvSpPr/>
          <p:nvPr/>
        </p:nvSpPr>
        <p:spPr>
          <a:xfrm>
            <a:off x="8099537" y="3071145"/>
            <a:ext cx="2436984" cy="1317288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latin typeface="Berlin Sans FB Demi" panose="020E0802020502020306" pitchFamily="34" charset="0"/>
              </a:rPr>
              <a:t>GIRAR</a:t>
            </a:r>
          </a:p>
          <a:p>
            <a:pPr algn="ctr"/>
            <a:r>
              <a:rPr lang="es-CO" sz="2800" dirty="0">
                <a:latin typeface="Berlin Sans FB Demi" panose="020E0802020502020306" pitchFamily="34" charset="0"/>
              </a:rPr>
              <a:t>Y</a:t>
            </a:r>
          </a:p>
          <a:p>
            <a:pPr algn="ctr"/>
            <a:r>
              <a:rPr lang="es-CO" sz="2800" dirty="0">
                <a:latin typeface="Berlin Sans FB Demi" panose="020E0802020502020306" pitchFamily="34" charset="0"/>
              </a:rPr>
              <a:t> DETENER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65AF43-566B-4250-95D6-67BDA571CEA4}"/>
              </a:ext>
            </a:extLst>
          </p:cNvPr>
          <p:cNvSpPr txBox="1"/>
          <p:nvPr/>
        </p:nvSpPr>
        <p:spPr>
          <a:xfrm>
            <a:off x="6828405" y="1032617"/>
            <a:ext cx="4979248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 rtlCol="0">
            <a:spAutoFit/>
          </a:bodyPr>
          <a:lstStyle/>
          <a:p>
            <a:r>
              <a:rPr lang="es-CO" sz="8800" dirty="0">
                <a:latin typeface="Berlin Sans FB Demi" panose="020E0802020502020306" pitchFamily="34" charset="0"/>
              </a:rPr>
              <a:t>VOCALES</a:t>
            </a:r>
          </a:p>
        </p:txBody>
      </p:sp>
      <p:sp>
        <p:nvSpPr>
          <p:cNvPr id="15" name="Flecha: hacia abajo 1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A92AF6B-8F23-4C9D-8DDF-D3F13CD53195}"/>
              </a:ext>
            </a:extLst>
          </p:cNvPr>
          <p:cNvSpPr/>
          <p:nvPr/>
        </p:nvSpPr>
        <p:spPr>
          <a:xfrm rot="16200000">
            <a:off x="8440142" y="3475865"/>
            <a:ext cx="1526560" cy="4448435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CO" sz="3600" dirty="0">
                <a:latin typeface="Berlin Sans FB Demi" panose="020E0802020502020306" pitchFamily="34" charset="0"/>
              </a:rPr>
              <a:t>Siguiente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A851F8B-6903-4C3C-918E-DEA0D17FC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717" y="91221"/>
            <a:ext cx="2109611" cy="652508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5113AB67-6E27-4DD3-ABCB-A685B1BEB9F4}"/>
              </a:ext>
            </a:extLst>
          </p:cNvPr>
          <p:cNvGrpSpPr/>
          <p:nvPr/>
        </p:nvGrpSpPr>
        <p:grpSpPr>
          <a:xfrm>
            <a:off x="-58421" y="719666"/>
            <a:ext cx="8128000" cy="5418667"/>
            <a:chOff x="2032000" y="719666"/>
            <a:chExt cx="8128000" cy="5418667"/>
          </a:xfrm>
        </p:grpSpPr>
        <p:graphicFrame>
          <p:nvGraphicFramePr>
            <p:cNvPr id="5" name="Gráfico 4">
              <a:extLst>
                <a:ext uri="{FF2B5EF4-FFF2-40B4-BE49-F238E27FC236}">
                  <a16:creationId xmlns:a16="http://schemas.microsoft.com/office/drawing/2014/main" id="{F8906EF3-91F2-45AD-A85E-EF000498FCB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16479094"/>
                </p:ext>
              </p:extLst>
            </p:nvPr>
          </p:nvGraphicFramePr>
          <p:xfrm>
            <a:off x="2032000" y="719666"/>
            <a:ext cx="8128000" cy="541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3D27CABE-F49A-4830-9A9D-E5F3AA37F46C}"/>
                </a:ext>
              </a:extLst>
            </p:cNvPr>
            <p:cNvSpPr/>
            <p:nvPr/>
          </p:nvSpPr>
          <p:spPr>
            <a:xfrm>
              <a:off x="4286236" y="1118538"/>
              <a:ext cx="1840161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11500" b="1" cap="none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A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AD1063D3-3481-4991-832B-1A9EDAF419B6}"/>
                </a:ext>
              </a:extLst>
            </p:cNvPr>
            <p:cNvSpPr/>
            <p:nvPr/>
          </p:nvSpPr>
          <p:spPr>
            <a:xfrm>
              <a:off x="6126397" y="1045226"/>
              <a:ext cx="1840161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115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E</a:t>
              </a:r>
              <a:endParaRPr lang="es-ES" sz="115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7CEB70AA-DBA0-436A-98DB-039BF916D619}"/>
                </a:ext>
              </a:extLst>
            </p:cNvPr>
            <p:cNvSpPr/>
            <p:nvPr/>
          </p:nvSpPr>
          <p:spPr>
            <a:xfrm>
              <a:off x="6659709" y="3074754"/>
              <a:ext cx="1840161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115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I</a:t>
              </a:r>
              <a:endParaRPr lang="es-ES" sz="115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E42976F5-AEDA-46CD-B2B1-F1F7ABAFB009}"/>
                </a:ext>
              </a:extLst>
            </p:cNvPr>
            <p:cNvSpPr/>
            <p:nvPr/>
          </p:nvSpPr>
          <p:spPr>
            <a:xfrm>
              <a:off x="5175919" y="4005778"/>
              <a:ext cx="1840161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115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O</a:t>
              </a:r>
              <a:endParaRPr lang="es-ES" sz="115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</p:txBody>
        </p:sp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1B1B6A22-21F2-4968-B440-6E43941C73D3}"/>
                </a:ext>
              </a:extLst>
            </p:cNvPr>
            <p:cNvSpPr/>
            <p:nvPr/>
          </p:nvSpPr>
          <p:spPr>
            <a:xfrm>
              <a:off x="3783548" y="2980586"/>
              <a:ext cx="1840161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115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U</a:t>
              </a:r>
              <a:endParaRPr lang="es-ES" sz="115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</p:txBody>
        </p: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9291B6A9-3220-4E92-98C1-3FC56BF18134}"/>
                </a:ext>
              </a:extLst>
            </p:cNvPr>
            <p:cNvSpPr/>
            <p:nvPr/>
          </p:nvSpPr>
          <p:spPr>
            <a:xfrm>
              <a:off x="5431549" y="2770190"/>
              <a:ext cx="1328668" cy="13286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13" name="INDICADOR">
            <a:extLst>
              <a:ext uri="{FF2B5EF4-FFF2-40B4-BE49-F238E27FC236}">
                <a16:creationId xmlns:a16="http://schemas.microsoft.com/office/drawing/2014/main" id="{639D8E4C-39D7-4A59-97A7-4C944A6C7C92}"/>
              </a:ext>
            </a:extLst>
          </p:cNvPr>
          <p:cNvSpPr/>
          <p:nvPr/>
        </p:nvSpPr>
        <p:spPr>
          <a:xfrm rot="5400000">
            <a:off x="712622" y="2718685"/>
            <a:ext cx="1291590" cy="1468756"/>
          </a:xfrm>
          <a:custGeom>
            <a:avLst/>
            <a:gdLst>
              <a:gd name="connsiteX0" fmla="*/ 0 w 1440181"/>
              <a:gd name="connsiteY0" fmla="*/ 1788795 h 1788795"/>
              <a:gd name="connsiteX1" fmla="*/ 0 w 1440181"/>
              <a:gd name="connsiteY1" fmla="*/ 1405890 h 1788795"/>
              <a:gd name="connsiteX2" fmla="*/ 720090 w 1440181"/>
              <a:gd name="connsiteY2" fmla="*/ 0 h 1788795"/>
              <a:gd name="connsiteX3" fmla="*/ 1440180 w 1440181"/>
              <a:gd name="connsiteY3" fmla="*/ 1405890 h 1788795"/>
              <a:gd name="connsiteX4" fmla="*/ 1440181 w 1440181"/>
              <a:gd name="connsiteY4" fmla="*/ 1405890 h 1788795"/>
              <a:gd name="connsiteX5" fmla="*/ 1440181 w 1440181"/>
              <a:gd name="connsiteY5" fmla="*/ 1788795 h 1788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0181" h="1788795">
                <a:moveTo>
                  <a:pt x="0" y="1788795"/>
                </a:moveTo>
                <a:lnTo>
                  <a:pt x="0" y="1405890"/>
                </a:lnTo>
                <a:lnTo>
                  <a:pt x="720090" y="0"/>
                </a:lnTo>
                <a:lnTo>
                  <a:pt x="1440180" y="1405890"/>
                </a:lnTo>
                <a:lnTo>
                  <a:pt x="1440181" y="1405890"/>
                </a:lnTo>
                <a:lnTo>
                  <a:pt x="1440181" y="1788795"/>
                </a:lnTo>
                <a:close/>
              </a:path>
            </a:pathLst>
          </a:cu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98306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apecio 9">
            <a:extLst>
              <a:ext uri="{FF2B5EF4-FFF2-40B4-BE49-F238E27FC236}">
                <a16:creationId xmlns:a16="http://schemas.microsoft.com/office/drawing/2014/main" id="{4D7E7B41-8814-4ED4-97E4-D3F1BDFE7FB3}"/>
              </a:ext>
            </a:extLst>
          </p:cNvPr>
          <p:cNvSpPr/>
          <p:nvPr/>
        </p:nvSpPr>
        <p:spPr>
          <a:xfrm>
            <a:off x="2209265" y="4487779"/>
            <a:ext cx="3592629" cy="1975584"/>
          </a:xfrm>
          <a:prstGeom prst="trapezoid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GIRAR">
            <a:extLst>
              <a:ext uri="{FF2B5EF4-FFF2-40B4-BE49-F238E27FC236}">
                <a16:creationId xmlns:a16="http://schemas.microsoft.com/office/drawing/2014/main" id="{65290995-5F51-44F6-B424-631DF88AA40D}"/>
              </a:ext>
            </a:extLst>
          </p:cNvPr>
          <p:cNvSpPr/>
          <p:nvPr/>
        </p:nvSpPr>
        <p:spPr>
          <a:xfrm>
            <a:off x="8099537" y="3071145"/>
            <a:ext cx="2436984" cy="1317288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latin typeface="Berlin Sans FB Demi" panose="020E0802020502020306" pitchFamily="34" charset="0"/>
              </a:rPr>
              <a:t>GIRAR</a:t>
            </a:r>
          </a:p>
          <a:p>
            <a:pPr algn="ctr"/>
            <a:r>
              <a:rPr lang="es-CO" sz="2800" dirty="0">
                <a:latin typeface="Berlin Sans FB Demi" panose="020E0802020502020306" pitchFamily="34" charset="0"/>
              </a:rPr>
              <a:t>Y</a:t>
            </a:r>
          </a:p>
          <a:p>
            <a:pPr algn="ctr"/>
            <a:r>
              <a:rPr lang="es-CO" sz="2800" dirty="0">
                <a:latin typeface="Berlin Sans FB Demi" panose="020E0802020502020306" pitchFamily="34" charset="0"/>
              </a:rPr>
              <a:t> DETENER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65AF43-566B-4250-95D6-67BDA571CEA4}"/>
              </a:ext>
            </a:extLst>
          </p:cNvPr>
          <p:cNvSpPr txBox="1"/>
          <p:nvPr/>
        </p:nvSpPr>
        <p:spPr>
          <a:xfrm>
            <a:off x="6828405" y="1032617"/>
            <a:ext cx="4979248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 rtlCol="0">
            <a:spAutoFit/>
          </a:bodyPr>
          <a:lstStyle/>
          <a:p>
            <a:r>
              <a:rPr lang="es-CO" sz="8800" dirty="0">
                <a:latin typeface="Berlin Sans FB Demi" panose="020E0802020502020306" pitchFamily="34" charset="0"/>
              </a:rPr>
              <a:t>VOCALES</a:t>
            </a:r>
          </a:p>
        </p:txBody>
      </p:sp>
      <p:sp>
        <p:nvSpPr>
          <p:cNvPr id="15" name="Flecha: hacia abajo 1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A92AF6B-8F23-4C9D-8DDF-D3F13CD53195}"/>
              </a:ext>
            </a:extLst>
          </p:cNvPr>
          <p:cNvSpPr/>
          <p:nvPr/>
        </p:nvSpPr>
        <p:spPr>
          <a:xfrm rot="16200000">
            <a:off x="8440142" y="3475865"/>
            <a:ext cx="1526560" cy="4448435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CO" sz="3600" dirty="0">
                <a:latin typeface="Berlin Sans FB Demi" panose="020E0802020502020306" pitchFamily="34" charset="0"/>
              </a:rPr>
              <a:t>Siguiente tabla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A851F8B-6903-4C3C-918E-DEA0D17FC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717" y="91221"/>
            <a:ext cx="2109611" cy="652508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5113AB67-6E27-4DD3-ABCB-A685B1BEB9F4}"/>
              </a:ext>
            </a:extLst>
          </p:cNvPr>
          <p:cNvGrpSpPr/>
          <p:nvPr/>
        </p:nvGrpSpPr>
        <p:grpSpPr>
          <a:xfrm>
            <a:off x="-58421" y="719666"/>
            <a:ext cx="8128000" cy="5418667"/>
            <a:chOff x="2032000" y="719666"/>
            <a:chExt cx="8128000" cy="5418667"/>
          </a:xfrm>
        </p:grpSpPr>
        <p:graphicFrame>
          <p:nvGraphicFramePr>
            <p:cNvPr id="5" name="Gráfico 4">
              <a:extLst>
                <a:ext uri="{FF2B5EF4-FFF2-40B4-BE49-F238E27FC236}">
                  <a16:creationId xmlns:a16="http://schemas.microsoft.com/office/drawing/2014/main" id="{F8906EF3-91F2-45AD-A85E-EF000498FCBC}"/>
                </a:ext>
              </a:extLst>
            </p:cNvPr>
            <p:cNvGraphicFramePr/>
            <p:nvPr/>
          </p:nvGraphicFramePr>
          <p:xfrm>
            <a:off x="2032000" y="719666"/>
            <a:ext cx="8128000" cy="541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3D27CABE-F49A-4830-9A9D-E5F3AA37F46C}"/>
                </a:ext>
              </a:extLst>
            </p:cNvPr>
            <p:cNvSpPr/>
            <p:nvPr/>
          </p:nvSpPr>
          <p:spPr>
            <a:xfrm>
              <a:off x="4286236" y="1118538"/>
              <a:ext cx="1840161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11500" b="1" cap="none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a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AD1063D3-3481-4991-832B-1A9EDAF419B6}"/>
                </a:ext>
              </a:extLst>
            </p:cNvPr>
            <p:cNvSpPr/>
            <p:nvPr/>
          </p:nvSpPr>
          <p:spPr>
            <a:xfrm>
              <a:off x="6126397" y="1045226"/>
              <a:ext cx="1840161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115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e</a:t>
              </a:r>
              <a:endParaRPr lang="es-ES" sz="115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7CEB70AA-DBA0-436A-98DB-039BF916D619}"/>
                </a:ext>
              </a:extLst>
            </p:cNvPr>
            <p:cNvSpPr/>
            <p:nvPr/>
          </p:nvSpPr>
          <p:spPr>
            <a:xfrm>
              <a:off x="6659709" y="3074754"/>
              <a:ext cx="1840161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115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i</a:t>
              </a:r>
              <a:endParaRPr lang="es-ES" sz="115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E42976F5-AEDA-46CD-B2B1-F1F7ABAFB009}"/>
                </a:ext>
              </a:extLst>
            </p:cNvPr>
            <p:cNvSpPr/>
            <p:nvPr/>
          </p:nvSpPr>
          <p:spPr>
            <a:xfrm>
              <a:off x="5175919" y="4005778"/>
              <a:ext cx="1840161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115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o</a:t>
              </a:r>
              <a:endParaRPr lang="es-ES" sz="115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</p:txBody>
        </p:sp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1B1B6A22-21F2-4968-B440-6E43941C73D3}"/>
                </a:ext>
              </a:extLst>
            </p:cNvPr>
            <p:cNvSpPr/>
            <p:nvPr/>
          </p:nvSpPr>
          <p:spPr>
            <a:xfrm>
              <a:off x="3783548" y="2980586"/>
              <a:ext cx="1840161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115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u</a:t>
              </a:r>
              <a:endParaRPr lang="es-ES" sz="115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</p:txBody>
        </p: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9291B6A9-3220-4E92-98C1-3FC56BF18134}"/>
                </a:ext>
              </a:extLst>
            </p:cNvPr>
            <p:cNvSpPr/>
            <p:nvPr/>
          </p:nvSpPr>
          <p:spPr>
            <a:xfrm>
              <a:off x="5431549" y="2770190"/>
              <a:ext cx="1328668" cy="13286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13" name="INDICADOR">
            <a:extLst>
              <a:ext uri="{FF2B5EF4-FFF2-40B4-BE49-F238E27FC236}">
                <a16:creationId xmlns:a16="http://schemas.microsoft.com/office/drawing/2014/main" id="{639D8E4C-39D7-4A59-97A7-4C944A6C7C92}"/>
              </a:ext>
            </a:extLst>
          </p:cNvPr>
          <p:cNvSpPr/>
          <p:nvPr/>
        </p:nvSpPr>
        <p:spPr>
          <a:xfrm rot="5400000">
            <a:off x="712622" y="2718685"/>
            <a:ext cx="1291590" cy="1468756"/>
          </a:xfrm>
          <a:custGeom>
            <a:avLst/>
            <a:gdLst>
              <a:gd name="connsiteX0" fmla="*/ 0 w 1440181"/>
              <a:gd name="connsiteY0" fmla="*/ 1788795 h 1788795"/>
              <a:gd name="connsiteX1" fmla="*/ 0 w 1440181"/>
              <a:gd name="connsiteY1" fmla="*/ 1405890 h 1788795"/>
              <a:gd name="connsiteX2" fmla="*/ 720090 w 1440181"/>
              <a:gd name="connsiteY2" fmla="*/ 0 h 1788795"/>
              <a:gd name="connsiteX3" fmla="*/ 1440180 w 1440181"/>
              <a:gd name="connsiteY3" fmla="*/ 1405890 h 1788795"/>
              <a:gd name="connsiteX4" fmla="*/ 1440181 w 1440181"/>
              <a:gd name="connsiteY4" fmla="*/ 1405890 h 1788795"/>
              <a:gd name="connsiteX5" fmla="*/ 1440181 w 1440181"/>
              <a:gd name="connsiteY5" fmla="*/ 1788795 h 1788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0181" h="1788795">
                <a:moveTo>
                  <a:pt x="0" y="1788795"/>
                </a:moveTo>
                <a:lnTo>
                  <a:pt x="0" y="1405890"/>
                </a:lnTo>
                <a:lnTo>
                  <a:pt x="720090" y="0"/>
                </a:lnTo>
                <a:lnTo>
                  <a:pt x="1440180" y="1405890"/>
                </a:lnTo>
                <a:lnTo>
                  <a:pt x="1440181" y="1405890"/>
                </a:lnTo>
                <a:lnTo>
                  <a:pt x="1440181" y="1788795"/>
                </a:lnTo>
                <a:close/>
              </a:path>
            </a:pathLst>
          </a:cu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1457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Ci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i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Citable</Template>
  <TotalTime>25</TotalTime>
  <Words>23</Words>
  <Application>Microsoft Office PowerPoint</Application>
  <PresentationFormat>Panorámica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Berlin Sans FB Demi</vt:lpstr>
      <vt:lpstr>Century Gothic</vt:lpstr>
      <vt:lpstr>Wingdings 2</vt:lpstr>
      <vt:lpstr>Citable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3</cp:revision>
  <dcterms:created xsi:type="dcterms:W3CDTF">2021-06-24T13:56:36Z</dcterms:created>
  <dcterms:modified xsi:type="dcterms:W3CDTF">2021-06-24T14:22:16Z</dcterms:modified>
</cp:coreProperties>
</file>